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8" r:id="rId3"/>
    <p:sldId id="257" r:id="rId4"/>
    <p:sldId id="260" r:id="rId5"/>
    <p:sldId id="264" r:id="rId6"/>
    <p:sldId id="261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6" r:id="rId17"/>
    <p:sldId id="275" r:id="rId18"/>
    <p:sldId id="274" r:id="rId19"/>
    <p:sldId id="277" r:id="rId20"/>
    <p:sldId id="278" r:id="rId21"/>
    <p:sldId id="279" r:id="rId22"/>
    <p:sldId id="282" r:id="rId23"/>
    <p:sldId id="280" r:id="rId24"/>
    <p:sldId id="281" r:id="rId25"/>
    <p:sldId id="283" r:id="rId26"/>
    <p:sldId id="263" r:id="rId27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269538-BFC5-48BB-BEA1-D7AF1F385FD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0D51337A-31FA-4717-B2BF-9243F96D2B9B}">
      <dgm:prSet phldrT="[Text]" custT="1"/>
      <dgm:spPr/>
      <dgm:t>
        <a:bodyPr rtlCol="0"/>
        <a:lstStyle/>
        <a:p>
          <a:pPr rtl="0"/>
          <a:r>
            <a:rPr lang="it-IT" sz="3200" noProof="0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Kaggle</a:t>
          </a:r>
          <a:endParaRPr lang="it-IT" sz="3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9294D65-F371-46C8-A624-E557E9DF1A30}" type="parTrans" cxnId="{9E6BB655-7FE4-4F8D-B1D2-F885E60B8754}">
      <dgm:prSet/>
      <dgm:spPr/>
      <dgm:t>
        <a:bodyPr rtlCol="0"/>
        <a:lstStyle/>
        <a:p>
          <a:pPr rtl="0"/>
          <a:endParaRPr lang="it-IT" noProof="0" dirty="0"/>
        </a:p>
      </dgm:t>
    </dgm:pt>
    <dgm:pt modelId="{6799645E-F42F-43D8-B2EA-A1377D84D0B3}" type="sibTrans" cxnId="{9E6BB655-7FE4-4F8D-B1D2-F885E60B8754}">
      <dgm:prSet/>
      <dgm:spPr/>
      <dgm:t>
        <a:bodyPr rtlCol="0"/>
        <a:lstStyle/>
        <a:p>
          <a:pPr rtl="0"/>
          <a:endParaRPr lang="it-IT" noProof="0" dirty="0"/>
        </a:p>
      </dgm:t>
    </dgm:pt>
    <dgm:pt modelId="{E40970FA-9468-4353-8343-FE5E2BEBB8B0}">
      <dgm:prSet phldrT="[Text]" custT="1"/>
      <dgm:spPr/>
      <dgm:t>
        <a:bodyPr rtlCol="0"/>
        <a:lstStyle/>
        <a:p>
          <a:pPr rtl="0"/>
          <a:r>
            <a:rPr lang="it-IT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Fornitore del dataset</a:t>
          </a:r>
        </a:p>
      </dgm:t>
    </dgm:pt>
    <dgm:pt modelId="{85FA6A33-9FA9-4134-A6A3-A5D4748A1779}" type="parTrans" cxnId="{A316347C-9D1A-43C6-BE2B-DC184440E1C9}">
      <dgm:prSet/>
      <dgm:spPr/>
      <dgm:t>
        <a:bodyPr rtlCol="0"/>
        <a:lstStyle/>
        <a:p>
          <a:pPr rtl="0"/>
          <a:endParaRPr lang="it-IT" noProof="0" dirty="0"/>
        </a:p>
      </dgm:t>
    </dgm:pt>
    <dgm:pt modelId="{04FF68DF-CF36-4D12-9ECE-A3519B0AC88A}" type="sibTrans" cxnId="{A316347C-9D1A-43C6-BE2B-DC184440E1C9}">
      <dgm:prSet/>
      <dgm:spPr/>
      <dgm:t>
        <a:bodyPr rtlCol="0"/>
        <a:lstStyle/>
        <a:p>
          <a:pPr rtl="0"/>
          <a:endParaRPr lang="it-IT" noProof="0" dirty="0"/>
        </a:p>
      </dgm:t>
    </dgm:pt>
    <dgm:pt modelId="{A7F7584C-6CC5-40A2-9566-2842A5DEA97A}">
      <dgm:prSet phldrT="[Text]" custT="1"/>
      <dgm:spPr/>
      <dgm:t>
        <a:bodyPr rtlCol="0"/>
        <a:lstStyle/>
        <a:p>
          <a:pPr rtl="0"/>
          <a:r>
            <a:rPr lang="it-IT" sz="32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Python</a:t>
          </a:r>
        </a:p>
      </dgm:t>
    </dgm:pt>
    <dgm:pt modelId="{581272CD-5908-4C17-8E9B-8BF6DCE43C3E}" type="parTrans" cxnId="{F68422C1-CD34-4DED-AA4B-85EFFF4FE933}">
      <dgm:prSet/>
      <dgm:spPr/>
      <dgm:t>
        <a:bodyPr rtlCol="0"/>
        <a:lstStyle/>
        <a:p>
          <a:pPr rtl="0"/>
          <a:endParaRPr lang="it-IT" noProof="0" dirty="0"/>
        </a:p>
      </dgm:t>
    </dgm:pt>
    <dgm:pt modelId="{C41ED6A4-512C-48AB-901D-671B73446005}" type="sibTrans" cxnId="{F68422C1-CD34-4DED-AA4B-85EFFF4FE933}">
      <dgm:prSet/>
      <dgm:spPr/>
      <dgm:t>
        <a:bodyPr rtlCol="0"/>
        <a:lstStyle/>
        <a:p>
          <a:pPr rtl="0"/>
          <a:endParaRPr lang="it-IT" noProof="0" dirty="0"/>
        </a:p>
      </dgm:t>
    </dgm:pt>
    <dgm:pt modelId="{9D8DAFB6-C744-4BD6-B757-393BF647EBB6}">
      <dgm:prSet phldrT="[Text]" custT="1"/>
      <dgm:spPr/>
      <dgm:t>
        <a:bodyPr rtlCol="0"/>
        <a:lstStyle/>
        <a:p>
          <a:pPr rtl="0"/>
          <a:r>
            <a:rPr lang="it-IT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Linguaggio di programmazione</a:t>
          </a:r>
        </a:p>
      </dgm:t>
    </dgm:pt>
    <dgm:pt modelId="{17C1C47E-8D1A-404A-B227-B017391CB5F6}" type="parTrans" cxnId="{56052809-46E4-4445-B520-94004C28BB9D}">
      <dgm:prSet/>
      <dgm:spPr/>
      <dgm:t>
        <a:bodyPr rtlCol="0"/>
        <a:lstStyle/>
        <a:p>
          <a:pPr rtl="0"/>
          <a:endParaRPr lang="it-IT" noProof="0" dirty="0"/>
        </a:p>
      </dgm:t>
    </dgm:pt>
    <dgm:pt modelId="{C9B44773-68B1-427B-B9CA-0AEA186B621E}" type="sibTrans" cxnId="{56052809-46E4-4445-B520-94004C28BB9D}">
      <dgm:prSet/>
      <dgm:spPr/>
      <dgm:t>
        <a:bodyPr rtlCol="0"/>
        <a:lstStyle/>
        <a:p>
          <a:pPr rtl="0"/>
          <a:endParaRPr lang="it-IT" noProof="0" dirty="0"/>
        </a:p>
      </dgm:t>
    </dgm:pt>
    <dgm:pt modelId="{51A6936C-668E-4912-B1B4-BA2D45D3F624}">
      <dgm:prSet phldrT="[Text]" custT="1"/>
      <dgm:spPr/>
      <dgm:t>
        <a:bodyPr rtlCol="0"/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noProof="0" dirty="0" err="1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MongoDB</a:t>
          </a:r>
          <a:endParaRPr lang="it-IT" sz="3200" kern="1200" noProof="0" dirty="0">
            <a:solidFill>
              <a:prstClr val="white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F7D40F1-9723-47F5-BFD2-340696378D49}" type="parTrans" cxnId="{000FE2BB-9FE6-4965-ADF5-E3E85B644286}">
      <dgm:prSet/>
      <dgm:spPr/>
      <dgm:t>
        <a:bodyPr rtlCol="0"/>
        <a:lstStyle/>
        <a:p>
          <a:pPr rtl="0"/>
          <a:endParaRPr lang="it-IT" noProof="0" dirty="0"/>
        </a:p>
      </dgm:t>
    </dgm:pt>
    <dgm:pt modelId="{E68031D9-E3F9-439E-86FC-2A0A3A3988D0}" type="sibTrans" cxnId="{000FE2BB-9FE6-4965-ADF5-E3E85B644286}">
      <dgm:prSet/>
      <dgm:spPr/>
      <dgm:t>
        <a:bodyPr rtlCol="0"/>
        <a:lstStyle/>
        <a:p>
          <a:pPr rtl="0"/>
          <a:endParaRPr lang="it-IT" noProof="0" dirty="0"/>
        </a:p>
      </dgm:t>
    </dgm:pt>
    <dgm:pt modelId="{2A9B6C90-9B70-4ED8-9084-8651413BB905}">
      <dgm:prSet phldrT="[Text]" custT="1"/>
      <dgm:spPr/>
      <dgm:t>
        <a:bodyPr rtlCol="0"/>
        <a:lstStyle/>
        <a:p>
          <a:pPr rtl="0"/>
          <a:r>
            <a:rPr lang="it-IT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DB </a:t>
          </a:r>
          <a:r>
            <a:rPr lang="it-IT" sz="2400" noProof="0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NoSQL</a:t>
          </a:r>
          <a:r>
            <a:rPr lang="it-IT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</a:p>
      </dgm:t>
    </dgm:pt>
    <dgm:pt modelId="{47C005B7-F5AA-4111-A87D-782B117A0259}" type="parTrans" cxnId="{1D59D94A-4BF7-417E-B49B-225C005839A9}">
      <dgm:prSet/>
      <dgm:spPr/>
      <dgm:t>
        <a:bodyPr rtlCol="0"/>
        <a:lstStyle/>
        <a:p>
          <a:pPr rtl="0"/>
          <a:endParaRPr lang="it-IT" noProof="0" dirty="0"/>
        </a:p>
      </dgm:t>
    </dgm:pt>
    <dgm:pt modelId="{54109FB3-0563-4B2C-BFF0-181E047427F8}" type="sibTrans" cxnId="{1D59D94A-4BF7-417E-B49B-225C005839A9}">
      <dgm:prSet/>
      <dgm:spPr/>
      <dgm:t>
        <a:bodyPr rtlCol="0"/>
        <a:lstStyle/>
        <a:p>
          <a:pPr rtl="0"/>
          <a:endParaRPr lang="it-IT" noProof="0" dirty="0"/>
        </a:p>
      </dgm:t>
    </dgm:pt>
    <dgm:pt modelId="{928B5CB8-3545-4EE5-8BED-981D3C6157A5}">
      <dgm:prSet phldrT="[Text]" custT="1"/>
      <dgm:spPr/>
      <dgm:t>
        <a:bodyPr rtlCol="0"/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noProof="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Sun-Valley-</a:t>
          </a:r>
          <a:r>
            <a:rPr lang="it-IT" sz="3200" kern="1200" noProof="0" dirty="0" err="1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ttk</a:t>
          </a:r>
          <a:r>
            <a:rPr lang="it-IT" sz="3200" kern="1200" noProof="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-</a:t>
          </a:r>
          <a:r>
            <a:rPr lang="it-IT" sz="3200" kern="1200" noProof="0" dirty="0" err="1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theme</a:t>
          </a:r>
          <a:r>
            <a:rPr lang="it-IT" sz="3200" kern="1200" noProof="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-master</a:t>
          </a:r>
        </a:p>
      </dgm:t>
    </dgm:pt>
    <dgm:pt modelId="{8452F8D0-82FD-4609-B6BD-446E31563D8A}" type="parTrans" cxnId="{085D3777-7996-4375-B5FB-BFD96D1BF9E4}">
      <dgm:prSet/>
      <dgm:spPr/>
      <dgm:t>
        <a:bodyPr rtlCol="0"/>
        <a:lstStyle/>
        <a:p>
          <a:pPr rtl="0"/>
          <a:endParaRPr lang="it-IT" noProof="0" dirty="0"/>
        </a:p>
      </dgm:t>
    </dgm:pt>
    <dgm:pt modelId="{8EF545BA-8D8A-4813-A428-2F18D76E61FA}" type="sibTrans" cxnId="{085D3777-7996-4375-B5FB-BFD96D1BF9E4}">
      <dgm:prSet/>
      <dgm:spPr/>
      <dgm:t>
        <a:bodyPr rtlCol="0"/>
        <a:lstStyle/>
        <a:p>
          <a:pPr rtl="0"/>
          <a:endParaRPr lang="it-IT" noProof="0" dirty="0"/>
        </a:p>
      </dgm:t>
    </dgm:pt>
    <dgm:pt modelId="{95A524E6-8A71-49A1-AF74-29696A02028A}">
      <dgm:prSet phldrT="[Text]" custT="1"/>
      <dgm:spPr/>
      <dgm:t>
        <a:bodyPr rtlCol="0"/>
        <a:lstStyle/>
        <a:p>
          <a:pPr rtl="0"/>
          <a:r>
            <a:rPr lang="it-IT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Interfaccia grafica</a:t>
          </a:r>
        </a:p>
      </dgm:t>
    </dgm:pt>
    <dgm:pt modelId="{52C86CAF-440B-4BB7-BD46-805908EC2D17}" type="parTrans" cxnId="{764A7F40-FC93-4B5E-82E4-B29F920B2D30}">
      <dgm:prSet/>
      <dgm:spPr/>
      <dgm:t>
        <a:bodyPr rtlCol="0"/>
        <a:lstStyle/>
        <a:p>
          <a:pPr rtl="0"/>
          <a:endParaRPr lang="it-IT" noProof="0" dirty="0"/>
        </a:p>
      </dgm:t>
    </dgm:pt>
    <dgm:pt modelId="{EE0C23C2-8A0C-497A-A914-ED60FDCA930F}" type="sibTrans" cxnId="{764A7F40-FC93-4B5E-82E4-B29F920B2D30}">
      <dgm:prSet/>
      <dgm:spPr/>
      <dgm:t>
        <a:bodyPr rtlCol="0"/>
        <a:lstStyle/>
        <a:p>
          <a:pPr rtl="0"/>
          <a:endParaRPr lang="it-IT" noProof="0" dirty="0"/>
        </a:p>
      </dgm:t>
    </dgm:pt>
    <dgm:pt modelId="{99FD7F24-5BB9-46E8-BB7C-4B477B73B815}" type="pres">
      <dgm:prSet presAssocID="{81269538-BFC5-48BB-BEA1-D7AF1F385FD5}" presName="Name0" presStyleCnt="0">
        <dgm:presLayoutVars>
          <dgm:dir/>
          <dgm:animLvl val="lvl"/>
          <dgm:resizeHandles val="exact"/>
        </dgm:presLayoutVars>
      </dgm:prSet>
      <dgm:spPr/>
    </dgm:pt>
    <dgm:pt modelId="{BBAB8945-0B00-4547-92CF-AE59FDD0EF39}" type="pres">
      <dgm:prSet presAssocID="{0D51337A-31FA-4717-B2BF-9243F96D2B9B}" presName="linNode" presStyleCnt="0"/>
      <dgm:spPr/>
    </dgm:pt>
    <dgm:pt modelId="{3230722F-B757-4673-BD2F-9D4BAB5CEE8D}" type="pres">
      <dgm:prSet presAssocID="{0D51337A-31FA-4717-B2BF-9243F96D2B9B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FB9694A-6C63-4B23-90F6-4F208C00D399}" type="pres">
      <dgm:prSet presAssocID="{0D51337A-31FA-4717-B2BF-9243F96D2B9B}" presName="descendantText" presStyleLbl="alignAccFollowNode1" presStyleIdx="0" presStyleCnt="4">
        <dgm:presLayoutVars>
          <dgm:bulletEnabled val="1"/>
        </dgm:presLayoutVars>
      </dgm:prSet>
      <dgm:spPr/>
    </dgm:pt>
    <dgm:pt modelId="{3E4AEBB9-D07D-412D-A9F3-5F50CE85FF20}" type="pres">
      <dgm:prSet presAssocID="{6799645E-F42F-43D8-B2EA-A1377D84D0B3}" presName="sp" presStyleCnt="0"/>
      <dgm:spPr/>
    </dgm:pt>
    <dgm:pt modelId="{C60E4332-AB2E-4201-AF29-E3D9D2CE99DD}" type="pres">
      <dgm:prSet presAssocID="{A7F7584C-6CC5-40A2-9566-2842A5DEA97A}" presName="linNode" presStyleCnt="0"/>
      <dgm:spPr/>
    </dgm:pt>
    <dgm:pt modelId="{8A3FE5E4-2689-4041-B2C5-C63BC276A3EF}" type="pres">
      <dgm:prSet presAssocID="{A7F7584C-6CC5-40A2-9566-2842A5DEA97A}" presName="parentText" presStyleLbl="node1" presStyleIdx="1" presStyleCnt="4" custLinFactNeighborY="1051">
        <dgm:presLayoutVars>
          <dgm:chMax val="1"/>
          <dgm:bulletEnabled val="1"/>
        </dgm:presLayoutVars>
      </dgm:prSet>
      <dgm:spPr/>
    </dgm:pt>
    <dgm:pt modelId="{329ECF1A-78BE-41CB-B252-8011825B67CD}" type="pres">
      <dgm:prSet presAssocID="{A7F7584C-6CC5-40A2-9566-2842A5DEA97A}" presName="descendantText" presStyleLbl="alignAccFollowNode1" presStyleIdx="1" presStyleCnt="4">
        <dgm:presLayoutVars>
          <dgm:bulletEnabled val="1"/>
        </dgm:presLayoutVars>
      </dgm:prSet>
      <dgm:spPr/>
    </dgm:pt>
    <dgm:pt modelId="{CF97419B-1653-4404-8A25-A4EB2811914A}" type="pres">
      <dgm:prSet presAssocID="{C41ED6A4-512C-48AB-901D-671B73446005}" presName="sp" presStyleCnt="0"/>
      <dgm:spPr/>
    </dgm:pt>
    <dgm:pt modelId="{74B4E996-D144-43FA-9C7B-5183D295C315}" type="pres">
      <dgm:prSet presAssocID="{51A6936C-668E-4912-B1B4-BA2D45D3F624}" presName="linNode" presStyleCnt="0"/>
      <dgm:spPr/>
    </dgm:pt>
    <dgm:pt modelId="{1C763A21-352A-41D1-A2E2-E305DABA275D}" type="pres">
      <dgm:prSet presAssocID="{51A6936C-668E-4912-B1B4-BA2D45D3F62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66EBD3D-E7C5-421C-B8B5-728648057DDC}" type="pres">
      <dgm:prSet presAssocID="{51A6936C-668E-4912-B1B4-BA2D45D3F624}" presName="descendantText" presStyleLbl="alignAccFollowNode1" presStyleIdx="2" presStyleCnt="4">
        <dgm:presLayoutVars>
          <dgm:bulletEnabled val="1"/>
        </dgm:presLayoutVars>
      </dgm:prSet>
      <dgm:spPr/>
    </dgm:pt>
    <dgm:pt modelId="{4D3735EA-64D5-44A4-9D60-787BDDA83D1A}" type="pres">
      <dgm:prSet presAssocID="{E68031D9-E3F9-439E-86FC-2A0A3A3988D0}" presName="sp" presStyleCnt="0"/>
      <dgm:spPr/>
    </dgm:pt>
    <dgm:pt modelId="{120DCED0-01FF-429D-8B4B-923E0875F75E}" type="pres">
      <dgm:prSet presAssocID="{928B5CB8-3545-4EE5-8BED-981D3C6157A5}" presName="linNode" presStyleCnt="0"/>
      <dgm:spPr/>
    </dgm:pt>
    <dgm:pt modelId="{B9324B26-5FF5-4FF7-9073-66103CBE8481}" type="pres">
      <dgm:prSet presAssocID="{928B5CB8-3545-4EE5-8BED-981D3C6157A5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95E0557D-F0A1-4F38-8083-55DE7503164F}" type="pres">
      <dgm:prSet presAssocID="{928B5CB8-3545-4EE5-8BED-981D3C6157A5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6052809-46E4-4445-B520-94004C28BB9D}" srcId="{A7F7584C-6CC5-40A2-9566-2842A5DEA97A}" destId="{9D8DAFB6-C744-4BD6-B757-393BF647EBB6}" srcOrd="0" destOrd="0" parTransId="{17C1C47E-8D1A-404A-B227-B017391CB5F6}" sibTransId="{C9B44773-68B1-427B-B9CA-0AEA186B621E}"/>
    <dgm:cxn modelId="{A38C1039-CB78-4EBF-844F-7A838983E228}" type="presOf" srcId="{A7F7584C-6CC5-40A2-9566-2842A5DEA97A}" destId="{8A3FE5E4-2689-4041-B2C5-C63BC276A3EF}" srcOrd="0" destOrd="0" presId="urn:microsoft.com/office/officeart/2005/8/layout/vList5"/>
    <dgm:cxn modelId="{764A7F40-FC93-4B5E-82E4-B29F920B2D30}" srcId="{928B5CB8-3545-4EE5-8BED-981D3C6157A5}" destId="{95A524E6-8A71-49A1-AF74-29696A02028A}" srcOrd="0" destOrd="0" parTransId="{52C86CAF-440B-4BB7-BD46-805908EC2D17}" sibTransId="{EE0C23C2-8A0C-497A-A914-ED60FDCA930F}"/>
    <dgm:cxn modelId="{1D59D94A-4BF7-417E-B49B-225C005839A9}" srcId="{51A6936C-668E-4912-B1B4-BA2D45D3F624}" destId="{2A9B6C90-9B70-4ED8-9084-8651413BB905}" srcOrd="0" destOrd="0" parTransId="{47C005B7-F5AA-4111-A87D-782B117A0259}" sibTransId="{54109FB3-0563-4B2C-BFF0-181E047427F8}"/>
    <dgm:cxn modelId="{6DF17F4D-4120-4DE8-8738-503F2519CD40}" type="presOf" srcId="{9D8DAFB6-C744-4BD6-B757-393BF647EBB6}" destId="{329ECF1A-78BE-41CB-B252-8011825B67CD}" srcOrd="0" destOrd="0" presId="urn:microsoft.com/office/officeart/2005/8/layout/vList5"/>
    <dgm:cxn modelId="{D51B6075-27E4-4292-9F89-0CC50DF21ED9}" type="presOf" srcId="{51A6936C-668E-4912-B1B4-BA2D45D3F624}" destId="{1C763A21-352A-41D1-A2E2-E305DABA275D}" srcOrd="0" destOrd="0" presId="urn:microsoft.com/office/officeart/2005/8/layout/vList5"/>
    <dgm:cxn modelId="{9E6BB655-7FE4-4F8D-B1D2-F885E60B8754}" srcId="{81269538-BFC5-48BB-BEA1-D7AF1F385FD5}" destId="{0D51337A-31FA-4717-B2BF-9243F96D2B9B}" srcOrd="0" destOrd="0" parTransId="{A9294D65-F371-46C8-A624-E557E9DF1A30}" sibTransId="{6799645E-F42F-43D8-B2EA-A1377D84D0B3}"/>
    <dgm:cxn modelId="{085D3777-7996-4375-B5FB-BFD96D1BF9E4}" srcId="{81269538-BFC5-48BB-BEA1-D7AF1F385FD5}" destId="{928B5CB8-3545-4EE5-8BED-981D3C6157A5}" srcOrd="3" destOrd="0" parTransId="{8452F8D0-82FD-4609-B6BD-446E31563D8A}" sibTransId="{8EF545BA-8D8A-4813-A428-2F18D76E61FA}"/>
    <dgm:cxn modelId="{C65EFE7A-5430-4917-89D2-D70BAF0289E3}" type="presOf" srcId="{2A9B6C90-9B70-4ED8-9084-8651413BB905}" destId="{A66EBD3D-E7C5-421C-B8B5-728648057DDC}" srcOrd="0" destOrd="0" presId="urn:microsoft.com/office/officeart/2005/8/layout/vList5"/>
    <dgm:cxn modelId="{A316347C-9D1A-43C6-BE2B-DC184440E1C9}" srcId="{0D51337A-31FA-4717-B2BF-9243F96D2B9B}" destId="{E40970FA-9468-4353-8343-FE5E2BEBB8B0}" srcOrd="0" destOrd="0" parTransId="{85FA6A33-9FA9-4134-A6A3-A5D4748A1779}" sibTransId="{04FF68DF-CF36-4D12-9ECE-A3519B0AC88A}"/>
    <dgm:cxn modelId="{53988784-A0E1-4D82-B36B-740DE83EB0C9}" type="presOf" srcId="{81269538-BFC5-48BB-BEA1-D7AF1F385FD5}" destId="{99FD7F24-5BB9-46E8-BB7C-4B477B73B815}" srcOrd="0" destOrd="0" presId="urn:microsoft.com/office/officeart/2005/8/layout/vList5"/>
    <dgm:cxn modelId="{993E0796-DCBD-4EB2-9BAB-4437E125DA45}" type="presOf" srcId="{E40970FA-9468-4353-8343-FE5E2BEBB8B0}" destId="{6FB9694A-6C63-4B23-90F6-4F208C00D399}" srcOrd="0" destOrd="0" presId="urn:microsoft.com/office/officeart/2005/8/layout/vList5"/>
    <dgm:cxn modelId="{000FE2BB-9FE6-4965-ADF5-E3E85B644286}" srcId="{81269538-BFC5-48BB-BEA1-D7AF1F385FD5}" destId="{51A6936C-668E-4912-B1B4-BA2D45D3F624}" srcOrd="2" destOrd="0" parTransId="{8F7D40F1-9723-47F5-BFD2-340696378D49}" sibTransId="{E68031D9-E3F9-439E-86FC-2A0A3A3988D0}"/>
    <dgm:cxn modelId="{F68422C1-CD34-4DED-AA4B-85EFFF4FE933}" srcId="{81269538-BFC5-48BB-BEA1-D7AF1F385FD5}" destId="{A7F7584C-6CC5-40A2-9566-2842A5DEA97A}" srcOrd="1" destOrd="0" parTransId="{581272CD-5908-4C17-8E9B-8BF6DCE43C3E}" sibTransId="{C41ED6A4-512C-48AB-901D-671B73446005}"/>
    <dgm:cxn modelId="{02B1C3C3-F2D2-4C80-8962-E0C9B39A6EF4}" type="presOf" srcId="{0D51337A-31FA-4717-B2BF-9243F96D2B9B}" destId="{3230722F-B757-4673-BD2F-9D4BAB5CEE8D}" srcOrd="0" destOrd="0" presId="urn:microsoft.com/office/officeart/2005/8/layout/vList5"/>
    <dgm:cxn modelId="{A44DF6E5-2150-478D-AAB9-24BC6742BCEE}" type="presOf" srcId="{928B5CB8-3545-4EE5-8BED-981D3C6157A5}" destId="{B9324B26-5FF5-4FF7-9073-66103CBE8481}" srcOrd="0" destOrd="0" presId="urn:microsoft.com/office/officeart/2005/8/layout/vList5"/>
    <dgm:cxn modelId="{66EBA0EC-F77C-4ABE-8815-8C8F4F6ACAB5}" type="presOf" srcId="{95A524E6-8A71-49A1-AF74-29696A02028A}" destId="{95E0557D-F0A1-4F38-8083-55DE7503164F}" srcOrd="0" destOrd="0" presId="urn:microsoft.com/office/officeart/2005/8/layout/vList5"/>
    <dgm:cxn modelId="{45435F90-22A5-4C03-B101-FD4577E8A794}" type="presParOf" srcId="{99FD7F24-5BB9-46E8-BB7C-4B477B73B815}" destId="{BBAB8945-0B00-4547-92CF-AE59FDD0EF39}" srcOrd="0" destOrd="0" presId="urn:microsoft.com/office/officeart/2005/8/layout/vList5"/>
    <dgm:cxn modelId="{B399DCC2-FF40-4D75-A2A7-A495D4AF2387}" type="presParOf" srcId="{BBAB8945-0B00-4547-92CF-AE59FDD0EF39}" destId="{3230722F-B757-4673-BD2F-9D4BAB5CEE8D}" srcOrd="0" destOrd="0" presId="urn:microsoft.com/office/officeart/2005/8/layout/vList5"/>
    <dgm:cxn modelId="{4A0749A4-83B7-4DF9-BA0E-5506B76F10A1}" type="presParOf" srcId="{BBAB8945-0B00-4547-92CF-AE59FDD0EF39}" destId="{6FB9694A-6C63-4B23-90F6-4F208C00D399}" srcOrd="1" destOrd="0" presId="urn:microsoft.com/office/officeart/2005/8/layout/vList5"/>
    <dgm:cxn modelId="{26C2F444-58E5-4B3C-A169-EBC64ABE0EE9}" type="presParOf" srcId="{99FD7F24-5BB9-46E8-BB7C-4B477B73B815}" destId="{3E4AEBB9-D07D-412D-A9F3-5F50CE85FF20}" srcOrd="1" destOrd="0" presId="urn:microsoft.com/office/officeart/2005/8/layout/vList5"/>
    <dgm:cxn modelId="{FB2D3183-70C6-44DD-875A-CC09A2C89FEB}" type="presParOf" srcId="{99FD7F24-5BB9-46E8-BB7C-4B477B73B815}" destId="{C60E4332-AB2E-4201-AF29-E3D9D2CE99DD}" srcOrd="2" destOrd="0" presId="urn:microsoft.com/office/officeart/2005/8/layout/vList5"/>
    <dgm:cxn modelId="{B9D84324-BE5B-4514-8201-6B25BE814C19}" type="presParOf" srcId="{C60E4332-AB2E-4201-AF29-E3D9D2CE99DD}" destId="{8A3FE5E4-2689-4041-B2C5-C63BC276A3EF}" srcOrd="0" destOrd="0" presId="urn:microsoft.com/office/officeart/2005/8/layout/vList5"/>
    <dgm:cxn modelId="{62F196CC-DD4E-41F1-95F6-0E80E18CA40A}" type="presParOf" srcId="{C60E4332-AB2E-4201-AF29-E3D9D2CE99DD}" destId="{329ECF1A-78BE-41CB-B252-8011825B67CD}" srcOrd="1" destOrd="0" presId="urn:microsoft.com/office/officeart/2005/8/layout/vList5"/>
    <dgm:cxn modelId="{902C8576-A8E1-4C1E-B647-4F0EFC878EDE}" type="presParOf" srcId="{99FD7F24-5BB9-46E8-BB7C-4B477B73B815}" destId="{CF97419B-1653-4404-8A25-A4EB2811914A}" srcOrd="3" destOrd="0" presId="urn:microsoft.com/office/officeart/2005/8/layout/vList5"/>
    <dgm:cxn modelId="{C0AE58B2-3BCF-4A17-9962-82AF5DB00A66}" type="presParOf" srcId="{99FD7F24-5BB9-46E8-BB7C-4B477B73B815}" destId="{74B4E996-D144-43FA-9C7B-5183D295C315}" srcOrd="4" destOrd="0" presId="urn:microsoft.com/office/officeart/2005/8/layout/vList5"/>
    <dgm:cxn modelId="{CC23B1CA-2592-479D-988C-BB870D7E9EC9}" type="presParOf" srcId="{74B4E996-D144-43FA-9C7B-5183D295C315}" destId="{1C763A21-352A-41D1-A2E2-E305DABA275D}" srcOrd="0" destOrd="0" presId="urn:microsoft.com/office/officeart/2005/8/layout/vList5"/>
    <dgm:cxn modelId="{477107E6-023C-4B3F-96EF-D2D5DA516C5C}" type="presParOf" srcId="{74B4E996-D144-43FA-9C7B-5183D295C315}" destId="{A66EBD3D-E7C5-421C-B8B5-728648057DDC}" srcOrd="1" destOrd="0" presId="urn:microsoft.com/office/officeart/2005/8/layout/vList5"/>
    <dgm:cxn modelId="{933347A6-BCAF-495A-96A7-208A97A1751A}" type="presParOf" srcId="{99FD7F24-5BB9-46E8-BB7C-4B477B73B815}" destId="{4D3735EA-64D5-44A4-9D60-787BDDA83D1A}" srcOrd="5" destOrd="0" presId="urn:microsoft.com/office/officeart/2005/8/layout/vList5"/>
    <dgm:cxn modelId="{677D4939-AE22-4645-A75D-BD07DA38E78F}" type="presParOf" srcId="{99FD7F24-5BB9-46E8-BB7C-4B477B73B815}" destId="{120DCED0-01FF-429D-8B4B-923E0875F75E}" srcOrd="6" destOrd="0" presId="urn:microsoft.com/office/officeart/2005/8/layout/vList5"/>
    <dgm:cxn modelId="{AF6385C2-1319-4602-9D19-9A89E6EBF57F}" type="presParOf" srcId="{120DCED0-01FF-429D-8B4B-923E0875F75E}" destId="{B9324B26-5FF5-4FF7-9073-66103CBE8481}" srcOrd="0" destOrd="0" presId="urn:microsoft.com/office/officeart/2005/8/layout/vList5"/>
    <dgm:cxn modelId="{16466152-551A-417E-9EB3-4C0FC3867902}" type="presParOf" srcId="{120DCED0-01FF-429D-8B4B-923E0875F75E}" destId="{95E0557D-F0A1-4F38-8083-55DE7503164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9694A-6C63-4B23-90F6-4F208C00D399}">
      <dsp:nvSpPr>
        <dsp:cNvPr id="0" name=""/>
        <dsp:cNvSpPr/>
      </dsp:nvSpPr>
      <dsp:spPr>
        <a:xfrm rot="5400000">
          <a:off x="6395051" y="-2741862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rtlCol="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400" kern="12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Fornitore del dataset</a:t>
          </a:r>
        </a:p>
      </dsp:txBody>
      <dsp:txXfrm rot="-5400000">
        <a:off x="3566160" y="120324"/>
        <a:ext cx="6306545" cy="615466"/>
      </dsp:txXfrm>
    </dsp:sp>
    <dsp:sp modelId="{3230722F-B757-4673-BD2F-9D4BAB5CEE8D}">
      <dsp:nvSpPr>
        <dsp:cNvPr id="0" name=""/>
        <dsp:cNvSpPr/>
      </dsp:nvSpPr>
      <dsp:spPr>
        <a:xfrm>
          <a:off x="0" y="1772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rtlCol="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noProof="0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Kaggle</a:t>
          </a:r>
          <a:endParaRPr lang="it-IT" sz="32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1619" y="43391"/>
        <a:ext cx="3482922" cy="769332"/>
      </dsp:txXfrm>
    </dsp:sp>
    <dsp:sp modelId="{329ECF1A-78BE-41CB-B252-8011825B67CD}">
      <dsp:nvSpPr>
        <dsp:cNvPr id="0" name=""/>
        <dsp:cNvSpPr/>
      </dsp:nvSpPr>
      <dsp:spPr>
        <a:xfrm rot="5400000">
          <a:off x="6395051" y="-1846663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rtlCol="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400" kern="12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Linguaggio di programmazione</a:t>
          </a:r>
        </a:p>
      </dsp:txBody>
      <dsp:txXfrm rot="-5400000">
        <a:off x="3566160" y="1015523"/>
        <a:ext cx="6306545" cy="615466"/>
      </dsp:txXfrm>
    </dsp:sp>
    <dsp:sp modelId="{8A3FE5E4-2689-4041-B2C5-C63BC276A3EF}">
      <dsp:nvSpPr>
        <dsp:cNvPr id="0" name=""/>
        <dsp:cNvSpPr/>
      </dsp:nvSpPr>
      <dsp:spPr>
        <a:xfrm>
          <a:off x="0" y="905931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rtlCol="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Python</a:t>
          </a:r>
        </a:p>
      </dsp:txBody>
      <dsp:txXfrm>
        <a:off x="41619" y="947550"/>
        <a:ext cx="3482922" cy="769332"/>
      </dsp:txXfrm>
    </dsp:sp>
    <dsp:sp modelId="{A66EBD3D-E7C5-421C-B8B5-728648057DDC}">
      <dsp:nvSpPr>
        <dsp:cNvPr id="0" name=""/>
        <dsp:cNvSpPr/>
      </dsp:nvSpPr>
      <dsp:spPr>
        <a:xfrm rot="5400000">
          <a:off x="6395051" y="-951464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rtlCol="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400" kern="12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DB </a:t>
          </a:r>
          <a:r>
            <a:rPr lang="it-IT" sz="2400" kern="1200" noProof="0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NoSQL</a:t>
          </a:r>
          <a:r>
            <a:rPr lang="it-IT" sz="2400" kern="12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</a:p>
      </dsp:txBody>
      <dsp:txXfrm rot="-5400000">
        <a:off x="3566160" y="1910722"/>
        <a:ext cx="6306545" cy="615466"/>
      </dsp:txXfrm>
    </dsp:sp>
    <dsp:sp modelId="{1C763A21-352A-41D1-A2E2-E305DABA275D}">
      <dsp:nvSpPr>
        <dsp:cNvPr id="0" name=""/>
        <dsp:cNvSpPr/>
      </dsp:nvSpPr>
      <dsp:spPr>
        <a:xfrm>
          <a:off x="0" y="1792170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rtlCol="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noProof="0" dirty="0" err="1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MongoDB</a:t>
          </a:r>
          <a:endParaRPr lang="it-IT" sz="3200" kern="1200" noProof="0" dirty="0">
            <a:solidFill>
              <a:prstClr val="white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1619" y="1833789"/>
        <a:ext cx="3482922" cy="769332"/>
      </dsp:txXfrm>
    </dsp:sp>
    <dsp:sp modelId="{95E0557D-F0A1-4F38-8083-55DE7503164F}">
      <dsp:nvSpPr>
        <dsp:cNvPr id="0" name=""/>
        <dsp:cNvSpPr/>
      </dsp:nvSpPr>
      <dsp:spPr>
        <a:xfrm rot="5400000">
          <a:off x="6395051" y="-56265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rtlCol="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400" kern="12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Interfaccia grafica</a:t>
          </a:r>
        </a:p>
      </dsp:txBody>
      <dsp:txXfrm rot="-5400000">
        <a:off x="3566160" y="2805921"/>
        <a:ext cx="6306545" cy="615466"/>
      </dsp:txXfrm>
    </dsp:sp>
    <dsp:sp modelId="{B9324B26-5FF5-4FF7-9073-66103CBE8481}">
      <dsp:nvSpPr>
        <dsp:cNvPr id="0" name=""/>
        <dsp:cNvSpPr/>
      </dsp:nvSpPr>
      <dsp:spPr>
        <a:xfrm>
          <a:off x="0" y="2687369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rtlCol="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noProof="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Sun-Valley-</a:t>
          </a:r>
          <a:r>
            <a:rPr lang="it-IT" sz="3200" kern="1200" noProof="0" dirty="0" err="1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ttk</a:t>
          </a:r>
          <a:r>
            <a:rPr lang="it-IT" sz="3200" kern="1200" noProof="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-</a:t>
          </a:r>
          <a:r>
            <a:rPr lang="it-IT" sz="3200" kern="1200" noProof="0" dirty="0" err="1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theme</a:t>
          </a:r>
          <a:r>
            <a:rPr lang="it-IT" sz="3200" kern="1200" noProof="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-master</a:t>
          </a:r>
        </a:p>
      </dsp:txBody>
      <dsp:txXfrm>
        <a:off x="41619" y="2728988"/>
        <a:ext cx="3482922" cy="7693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82C27294-6F46-408F-820F-FB80DDF053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852B6D6-EC01-4F1C-BA34-2B0A87B663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05DC1-1DA0-4802-8BFC-5A51951A2E1E}" type="datetimeFigureOut">
              <a:rPr lang="it-IT" smtClean="0"/>
              <a:t>15/07/2023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62A5746-D0EE-4980-A2F9-1EEAB72D0D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CFBDE76-2160-4E37-959E-2BCA913D83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1EF0DC-6683-463A-A3B9-F3D3B6886E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25190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828B9-BC13-4054-B42C-8C22A5482F6C}" type="datetimeFigureOut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0EC7B-1EC4-49B2-9D36-0990CC3D1063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5810258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56049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82831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3575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9961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53470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02938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51497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93364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37827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59224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8193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06420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47915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67416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42548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4609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13115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09786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48691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3744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8117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6665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6504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61588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749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0EC7B-1EC4-49B2-9D36-0990CC3D1063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5556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ttango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igura a mano libera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igura a mano libera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tango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igura a mano libera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igura a mano libera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igura a mano libera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igura a mano libera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igura a mano libera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igura a mano libera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igura a mano libera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igura a mano libera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igura a mano libera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igura a mano libera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igura a mano libera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igura a mano libera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igura a mano libera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igura a mano libera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igura a mano libera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igura a mano libera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igura a mano libera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igura a mano libera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igura a mano libera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igura a mano libera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igura a mano libera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igura a mano libera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igura a mano libera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igura a mano libera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tango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igura a mano libera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igura a mano libera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igura a mano libera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igura a mano libera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igura a mano libera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igura a mano libera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igura a mano libera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igura a mano libera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igura a mano libera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igura a mano libera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igura a mano libera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tango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igura a mano libera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igura a mano libera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igura a mano libera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igura a mano libera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igura a mano libera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igura a mano libera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igura a mano libera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igura a mano libera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igura a mano libera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igura a mano libera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igura a mano libera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igura a mano libera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igura a mano libera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9F07C412-3A91-42D6-9B61-4FCDC427A2DF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5F0924-62E5-463C-8BF5-2B1C587AAB62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18E10D-0776-44D6-963B-DC0E8263B4A3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 rtl="0"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6D974-EE66-4A1B-A230-B07D9415C521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60" name="Casella di tes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sella di tes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CBCA41-3B27-42BB-A896-14406F9B4BB2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7" name="Segnaposto tes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8" name="Segnaposto tes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9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" name="Segnaposto tes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1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DBE533-468B-4DF8-989E-AE4D84890758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a 3 im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o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9" name="Segnaposto tes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0" name="Segnaposto immagin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1" name="Segnaposto tes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3" name="Segnaposto immagin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4" name="Segnaposto tes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6" name="Segnaposto immagin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7" name="Segnaposto tes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450CD3-1E9A-42ED-B6B3-2B7762497156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A54109-2DBF-44E4-B491-5C8B534E9B1F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CC41FE-9AED-44D9-BC63-8BB1EF16618B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3AB055-364E-487C-A7AC-4F0B10DC386A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 rtl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BFA9F5-A62B-4527-A612-E4EF95C576C6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A3CC1B-4CC0-43F6-B4FE-A108262B34F1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2249486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249485"/>
            <a:ext cx="4875210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7EC582-D1B1-4956-8471-5858519B7C3E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2E543F-C901-4A41-AEA4-880C40EA1C68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628562-FD3D-4B47-BC1E-58BECF47F1DB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D084F5-34B4-46AE-8DB4-08A7B0B97DD5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 rtl="0"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4E6ABF-EADB-4B87-94E5-A6252FA0837A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ttango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igura a mano libera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igura a mano libera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igura a mano libera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igura a mano libera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igura a mano libera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igura a mano libera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igura a mano libera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igura a mano libera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igura a mano libera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igura a mano libera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igura a mano libera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igura a mano libera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igura a mano libera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igura a mano libera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tango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igura a mano libera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igura a mano libera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igura a mano libera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igura a mano libera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igura a mano libera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igura a mano libera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igura a mano libera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igura a mano libera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igura a mano libera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igura a mano libera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igura a mano libera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igura a mano libera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igura a mano libera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igura a mano libera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igura a mano libera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igura a mano libera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igura a mano libera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igura a mano libera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igura a mano libera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tango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 dirty="0"/>
              <a:t>Fare clic per modificare gli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9D3B909-5AB1-46A3-A753-94B6F9B0BED5}" type="datetime1">
              <a:rPr lang="it-IT" noProof="0" smtClean="0"/>
              <a:t>15/07/2023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429435"/>
            <a:ext cx="8791575" cy="1080528"/>
          </a:xfrm>
        </p:spPr>
        <p:txBody>
          <a:bodyPr rtlCol="0">
            <a:normAutofit/>
          </a:bodyPr>
          <a:lstStyle/>
          <a:p>
            <a:pPr algn="ctr" rtl="0"/>
            <a:r>
              <a:rPr lang="it-IT" sz="5400" dirty="0" err="1">
                <a:latin typeface="Rockwell" panose="02060603020205020403" pitchFamily="18" charset="0"/>
              </a:rPr>
              <a:t>myLibrary</a:t>
            </a:r>
            <a:endParaRPr lang="it-IT" sz="5400" dirty="0">
              <a:latin typeface="Rockwell" panose="02060603020205020403" pitchFamily="18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it-IT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Federica pappalardo </a:t>
            </a:r>
            <a:r>
              <a:rPr lang="it-IT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  <a:r>
              <a:rPr lang="it-IT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0522501388</a:t>
            </a:r>
          </a:p>
          <a:p>
            <a:pPr algn="ctr" rtl="0"/>
            <a:r>
              <a:rPr lang="it-IT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Raffaella calò </a:t>
            </a:r>
            <a:r>
              <a:rPr lang="it-IT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  <a:r>
              <a:rPr lang="it-IT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0522501436</a:t>
            </a: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0D91A53-D145-7204-FF6F-7E78F5E2BC12}"/>
              </a:ext>
            </a:extLst>
          </p:cNvPr>
          <p:cNvSpPr txBox="1">
            <a:spLocks/>
          </p:cNvSpPr>
          <p:nvPr/>
        </p:nvSpPr>
        <p:spPr>
          <a:xfrm>
            <a:off x="1992965" y="690887"/>
            <a:ext cx="8791575" cy="10805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5400" dirty="0">
                <a:latin typeface="Rockwell" panose="02060603020205020403" pitchFamily="18" charset="0"/>
              </a:rPr>
              <a:t>Corso di Basi di Dati ii</a:t>
            </a:r>
          </a:p>
        </p:txBody>
      </p:sp>
      <p:sp>
        <p:nvSpPr>
          <p:cNvPr id="5" name="Sottotitolo 2">
            <a:extLst>
              <a:ext uri="{FF2B5EF4-FFF2-40B4-BE49-F238E27FC236}">
                <a16:creationId xmlns:a16="http://schemas.microsoft.com/office/drawing/2014/main" id="{4BD66179-D018-285E-2B84-8CB0475AD10D}"/>
              </a:ext>
            </a:extLst>
          </p:cNvPr>
          <p:cNvSpPr txBox="1">
            <a:spLocks/>
          </p:cNvSpPr>
          <p:nvPr/>
        </p:nvSpPr>
        <p:spPr>
          <a:xfrm>
            <a:off x="1700212" y="5430838"/>
            <a:ext cx="87915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Prof.ssa g. tortora   </a:t>
            </a:r>
            <a:r>
              <a:rPr lang="it-IT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a.a</a:t>
            </a:r>
            <a:r>
              <a:rPr lang="it-IT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2022/2023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0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Le tre </a:t>
            </a:r>
            <a:r>
              <a:rPr lang="it-IT" sz="4400" dirty="0" err="1">
                <a:latin typeface="Rockwell" panose="02060603020205020403" pitchFamily="18" charset="0"/>
              </a:rPr>
              <a:t>collections</a:t>
            </a:r>
            <a:endParaRPr lang="it-IT" sz="4400" dirty="0">
              <a:latin typeface="Rockwell" panose="02060603020205020403" pitchFamily="18" charset="0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221660" y="1134213"/>
            <a:ext cx="7745506" cy="4634510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36CA422-72E9-1420-8516-D7B015607ED5}"/>
              </a:ext>
            </a:extLst>
          </p:cNvPr>
          <p:cNvSpPr txBox="1"/>
          <p:nvPr/>
        </p:nvSpPr>
        <p:spPr>
          <a:xfrm>
            <a:off x="4724400" y="5858370"/>
            <a:ext cx="4016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Collection </a:t>
            </a:r>
            <a:r>
              <a:rPr lang="it-IT" sz="3600" i="1" dirty="0"/>
              <a:t>Book</a:t>
            </a:r>
          </a:p>
        </p:txBody>
      </p:sp>
    </p:spTree>
    <p:extLst>
      <p:ext uri="{BB962C8B-B14F-4D97-AF65-F5344CB8AC3E}">
        <p14:creationId xmlns:p14="http://schemas.microsoft.com/office/powerpoint/2010/main" val="1833437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0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Funzione </a:t>
            </a:r>
            <a:r>
              <a:rPr lang="it-IT" sz="4400" dirty="0" err="1">
                <a:latin typeface="Rockwell" panose="02060603020205020403" pitchFamily="18" charset="0"/>
              </a:rPr>
              <a:t>checkinput</a:t>
            </a:r>
            <a:endParaRPr lang="it-IT" sz="4400" dirty="0">
              <a:latin typeface="Rockwell" panose="02060603020205020403" pitchFamily="18" charset="0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1645023" y="1283448"/>
            <a:ext cx="8901953" cy="4892291"/>
          </a:xfrm>
        </p:spPr>
      </p:pic>
    </p:spTree>
    <p:extLst>
      <p:ext uri="{BB962C8B-B14F-4D97-AF65-F5344CB8AC3E}">
        <p14:creationId xmlns:p14="http://schemas.microsoft.com/office/powerpoint/2010/main" val="986794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0"/>
            <a:ext cx="10207904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</a:t>
            </a:r>
            <a:r>
              <a:rPr lang="it-IT" sz="4400" dirty="0" err="1">
                <a:latin typeface="Rockwell" panose="02060603020205020403" pitchFamily="18" charset="0"/>
              </a:rPr>
              <a:t>crud</a:t>
            </a:r>
            <a:r>
              <a:rPr lang="it-IT" sz="4400" dirty="0">
                <a:latin typeface="Rockwell" panose="02060603020205020403" pitchFamily="18" charset="0"/>
              </a:rPr>
              <a:t> – book (</a:t>
            </a:r>
            <a:r>
              <a:rPr lang="it-IT" sz="4400" dirty="0" err="1">
                <a:latin typeface="Rockwell" panose="02060603020205020403" pitchFamily="18" charset="0"/>
              </a:rPr>
              <a:t>insert</a:t>
            </a:r>
            <a:r>
              <a:rPr lang="it-IT" sz="4400" dirty="0">
                <a:latin typeface="Rockwell" panose="02060603020205020403" pitchFamily="18" charset="0"/>
              </a:rPr>
              <a:t>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241243" y="1021976"/>
            <a:ext cx="8193608" cy="4020416"/>
          </a:xfr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611125A7-F0DB-3B75-C62C-4C40987314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28" r="3427"/>
          <a:stretch/>
        </p:blipFill>
        <p:spPr>
          <a:xfrm>
            <a:off x="643871" y="5327202"/>
            <a:ext cx="10901084" cy="101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481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0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</a:t>
            </a:r>
            <a:r>
              <a:rPr lang="it-IT" sz="4400" dirty="0" err="1">
                <a:latin typeface="Rockwell" panose="02060603020205020403" pitchFamily="18" charset="0"/>
              </a:rPr>
              <a:t>crud</a:t>
            </a:r>
            <a:r>
              <a:rPr lang="it-IT" sz="4400" dirty="0">
                <a:latin typeface="Rockwell" panose="02060603020205020403" pitchFamily="18" charset="0"/>
              </a:rPr>
              <a:t> – book (Update)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321573" y="1021976"/>
            <a:ext cx="8032948" cy="4020416"/>
          </a:xfr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611125A7-F0DB-3B75-C62C-4C40987314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085" b="5085"/>
          <a:stretch/>
        </p:blipFill>
        <p:spPr>
          <a:xfrm>
            <a:off x="643871" y="5327202"/>
            <a:ext cx="10901084" cy="101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055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</a:t>
            </a:r>
            <a:r>
              <a:rPr lang="it-IT" sz="4400" dirty="0" err="1">
                <a:latin typeface="Rockwell" panose="02060603020205020403" pitchFamily="18" charset="0"/>
              </a:rPr>
              <a:t>crud</a:t>
            </a:r>
            <a:r>
              <a:rPr lang="it-IT" sz="4400" dirty="0">
                <a:latin typeface="Rockwell" panose="02060603020205020403" pitchFamily="18" charset="0"/>
              </a:rPr>
              <a:t> – book (delete)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321572" y="1251120"/>
            <a:ext cx="8032948" cy="2970457"/>
          </a:xfrm>
        </p:spPr>
      </p:pic>
      <p:pic>
        <p:nvPicPr>
          <p:cNvPr id="4" name="Immagine 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44F7035D-D5C0-2EB4-776F-732B34B6B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3610" y="4681025"/>
            <a:ext cx="5308873" cy="172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414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</a:t>
            </a:r>
            <a:r>
              <a:rPr lang="it-IT" sz="4400" dirty="0" err="1">
                <a:latin typeface="Rockwell" panose="02060603020205020403" pitchFamily="18" charset="0"/>
              </a:rPr>
              <a:t>crud</a:t>
            </a:r>
            <a:r>
              <a:rPr lang="it-IT" sz="4400" dirty="0">
                <a:latin typeface="Rockwell" panose="02060603020205020403" pitchFamily="18" charset="0"/>
              </a:rPr>
              <a:t> – rating (</a:t>
            </a:r>
            <a:r>
              <a:rPr lang="it-IT" sz="4400" dirty="0" err="1">
                <a:latin typeface="Rockwell" panose="02060603020205020403" pitchFamily="18" charset="0"/>
              </a:rPr>
              <a:t>insert</a:t>
            </a:r>
            <a:r>
              <a:rPr lang="it-IT" sz="4400" dirty="0">
                <a:latin typeface="Rockwell" panose="02060603020205020403" pitchFamily="18" charset="0"/>
              </a:rPr>
              <a:t>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840269" y="1269050"/>
            <a:ext cx="6511462" cy="3301020"/>
          </a:xfr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44F7035D-D5C0-2EB4-776F-732B34B6B7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354389" y="4930214"/>
            <a:ext cx="9851493" cy="108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71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</a:t>
            </a:r>
            <a:r>
              <a:rPr lang="it-IT" sz="4400" dirty="0" err="1">
                <a:latin typeface="Rockwell" panose="02060603020205020403" pitchFamily="18" charset="0"/>
              </a:rPr>
              <a:t>crud</a:t>
            </a:r>
            <a:r>
              <a:rPr lang="it-IT" sz="4400" dirty="0">
                <a:latin typeface="Rockwell" panose="02060603020205020403" pitchFamily="18" charset="0"/>
              </a:rPr>
              <a:t> – rating (update)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752165" y="1251120"/>
            <a:ext cx="6515585" cy="3303109"/>
          </a:xfr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44F7035D-D5C0-2EB4-776F-732B34B6B7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943"/>
          <a:stretch/>
        </p:blipFill>
        <p:spPr>
          <a:xfrm>
            <a:off x="2265116" y="4884421"/>
            <a:ext cx="7661768" cy="109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142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</a:t>
            </a:r>
            <a:r>
              <a:rPr lang="it-IT" sz="4400" dirty="0" err="1">
                <a:latin typeface="Rockwell" panose="02060603020205020403" pitchFamily="18" charset="0"/>
              </a:rPr>
              <a:t>crud</a:t>
            </a:r>
            <a:r>
              <a:rPr lang="it-IT" sz="4400" dirty="0">
                <a:latin typeface="Rockwell" panose="02060603020205020403" pitchFamily="18" charset="0"/>
              </a:rPr>
              <a:t> – rating (delete)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788894" y="1404726"/>
            <a:ext cx="5267537" cy="4126498"/>
          </a:xfr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44F7035D-D5C0-2EB4-776F-732B34B6B7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096000" y="1810059"/>
            <a:ext cx="5399408" cy="353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494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</a:t>
            </a:r>
            <a:r>
              <a:rPr lang="it-IT" sz="4400" dirty="0" err="1">
                <a:latin typeface="Rockwell" panose="02060603020205020403" pitchFamily="18" charset="0"/>
              </a:rPr>
              <a:t>crud</a:t>
            </a:r>
            <a:r>
              <a:rPr lang="it-IT" sz="4400" dirty="0">
                <a:latin typeface="Rockwell" panose="02060603020205020403" pitchFamily="18" charset="0"/>
              </a:rPr>
              <a:t> – user (</a:t>
            </a:r>
            <a:r>
              <a:rPr lang="it-IT" sz="4400" dirty="0" err="1">
                <a:latin typeface="Rockwell" panose="02060603020205020403" pitchFamily="18" charset="0"/>
              </a:rPr>
              <a:t>insert</a:t>
            </a:r>
            <a:r>
              <a:rPr lang="it-IT" sz="4400" dirty="0">
                <a:latin typeface="Rockwell" panose="02060603020205020403" pitchFamily="18" charset="0"/>
              </a:rPr>
              <a:t>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365205" y="1128072"/>
            <a:ext cx="7461590" cy="3756349"/>
          </a:xfr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C66E8E23-CBDA-FE86-394E-192B0272B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06" y="5164481"/>
            <a:ext cx="10865224" cy="121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80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</a:t>
            </a:r>
            <a:r>
              <a:rPr lang="it-IT" sz="4400" dirty="0" err="1">
                <a:latin typeface="Rockwell" panose="02060603020205020403" pitchFamily="18" charset="0"/>
              </a:rPr>
              <a:t>crud</a:t>
            </a:r>
            <a:r>
              <a:rPr lang="it-IT" sz="4400" dirty="0">
                <a:latin typeface="Rockwell" panose="02060603020205020403" pitchFamily="18" charset="0"/>
              </a:rPr>
              <a:t> – user (update)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589110" y="1165412"/>
            <a:ext cx="7013779" cy="3634995"/>
          </a:xfr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44F7035D-D5C0-2EB4-776F-732B34B6B7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36" r="2236"/>
          <a:stretch/>
        </p:blipFill>
        <p:spPr>
          <a:xfrm>
            <a:off x="1606506" y="4965231"/>
            <a:ext cx="8978988" cy="128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775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Informazioni generali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MyLibrary</a:t>
            </a:r>
            <a:r>
              <a:rPr lang="it-IT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è un DB </a:t>
            </a:r>
            <a:r>
              <a:rPr lang="it-IT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NoSQL</a:t>
            </a:r>
            <a:r>
              <a:rPr lang="it-IT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contenente informazioni relative ad una libreria.</a:t>
            </a:r>
          </a:p>
          <a:p>
            <a:pPr rtl="0"/>
            <a:r>
              <a:rPr lang="it-IT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Il DB è composto da tre </a:t>
            </a:r>
            <a:r>
              <a:rPr lang="it-IT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collezioni: </a:t>
            </a:r>
            <a:r>
              <a:rPr lang="it-IT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BOOK, USER </a:t>
            </a:r>
            <a:r>
              <a:rPr lang="it-IT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</a:t>
            </a:r>
            <a:r>
              <a:rPr lang="it-IT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RATING</a:t>
            </a:r>
            <a:endParaRPr lang="it-IT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</a:t>
            </a:r>
            <a:r>
              <a:rPr lang="it-IT" sz="4400" dirty="0" err="1">
                <a:latin typeface="Rockwell" panose="02060603020205020403" pitchFamily="18" charset="0"/>
              </a:rPr>
              <a:t>crud</a:t>
            </a:r>
            <a:r>
              <a:rPr lang="it-IT" sz="4400" dirty="0">
                <a:latin typeface="Rockwell" panose="02060603020205020403" pitchFamily="18" charset="0"/>
              </a:rPr>
              <a:t> – user (delete)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1593973" y="1302638"/>
            <a:ext cx="9004054" cy="2713549"/>
          </a:xfrm>
        </p:spPr>
      </p:pic>
      <p:pic>
        <p:nvPicPr>
          <p:cNvPr id="6" name="Immagine 5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D267CA7F-B75B-D785-6CF7-1BACCFFE97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184" y="4385327"/>
            <a:ext cx="10325631" cy="186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3419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complesse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1710514" y="1406123"/>
            <a:ext cx="9004054" cy="1628039"/>
          </a:xfr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267CA7F-B75B-D785-6CF7-1BACCFFE97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929822" y="3973307"/>
            <a:ext cx="8332356" cy="147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6971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complesse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CB55B0E-7235-53B3-2E69-568A59DF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17353" y="3820355"/>
            <a:ext cx="7157293" cy="1853855"/>
          </a:xfrm>
          <a:prstGeom prst="rect">
            <a:avLst/>
          </a:prstGeom>
        </p:spPr>
      </p:pic>
      <p:pic>
        <p:nvPicPr>
          <p:cNvPr id="5" name="Immagine 4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8D842BE1-AB40-A9F2-F9DB-267333431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353" y="1305060"/>
            <a:ext cx="7150467" cy="200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4327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complesse</a:t>
            </a:r>
          </a:p>
        </p:txBody>
      </p:sp>
      <p:pic>
        <p:nvPicPr>
          <p:cNvPr id="4" name="Immagine 3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8CB55B0E-7235-53B3-2E69-568A59DF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569" y="1140613"/>
            <a:ext cx="7115944" cy="544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214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complesse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CB55B0E-7235-53B3-2E69-568A59DF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904926" y="1140613"/>
            <a:ext cx="6615230" cy="544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483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0"/>
            <a:ext cx="9986682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Query complesse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CB55B0E-7235-53B3-2E69-568A59DF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904926" y="1201555"/>
            <a:ext cx="6615230" cy="532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0444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9630" y="2536965"/>
            <a:ext cx="7812740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Grazie per l’attenzione!!</a:t>
            </a:r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LE tecnologie utilizzate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8D4F1745-A55E-4835-88EB-BC637121B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1615085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80636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Data </a:t>
            </a:r>
            <a:r>
              <a:rPr lang="it-IT" sz="4400" dirty="0" err="1">
                <a:latin typeface="Rockwell" panose="02060603020205020403" pitchFamily="18" charset="0"/>
              </a:rPr>
              <a:t>cleaning</a:t>
            </a:r>
            <a:endParaRPr lang="it-IT" sz="4400" dirty="0">
              <a:latin typeface="Rockwell" panose="02060603020205020403" pitchFamily="18" charset="0"/>
            </a:endParaRPr>
          </a:p>
        </p:txBody>
      </p:sp>
      <p:pic>
        <p:nvPicPr>
          <p:cNvPr id="6" name="Segnaposto contenuto 5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83C75A81-C299-AA07-2641-3E4C7FE9335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418556" y="1156655"/>
            <a:ext cx="7354888" cy="5178846"/>
          </a:xfrm>
        </p:spPr>
      </p:pic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7576"/>
            <a:ext cx="9905998" cy="1200617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Dataset prima e dopo</a:t>
            </a:r>
          </a:p>
        </p:txBody>
      </p:sp>
      <p:pic>
        <p:nvPicPr>
          <p:cNvPr id="7" name="Segnaposto contenuto 6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BE289FD8-DCA2-748E-355A-EE12C05CE5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346813" y="1180154"/>
            <a:ext cx="5747599" cy="3439066"/>
          </a:xfrm>
        </p:spPr>
      </p:pic>
      <p:pic>
        <p:nvPicPr>
          <p:cNvPr id="10" name="Immagine 9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0A3992BB-24A3-4165-7F26-5440FE1B1C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579" y="3132064"/>
            <a:ext cx="5747598" cy="343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011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0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Inizializzazione del DB</a:t>
            </a:r>
          </a:p>
        </p:txBody>
      </p:sp>
      <p:pic>
        <p:nvPicPr>
          <p:cNvPr id="5" name="Segnaposto contenuto 4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71567" y="1317812"/>
            <a:ext cx="9245692" cy="4815156"/>
          </a:xfrm>
        </p:spPr>
      </p:pic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0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Popolamento del DB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1471567" y="2312525"/>
            <a:ext cx="9245692" cy="2825729"/>
          </a:xfrm>
        </p:spPr>
      </p:pic>
    </p:spTree>
    <p:extLst>
      <p:ext uri="{BB962C8B-B14F-4D97-AF65-F5344CB8AC3E}">
        <p14:creationId xmlns:p14="http://schemas.microsoft.com/office/powerpoint/2010/main" val="275020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0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Le tre </a:t>
            </a:r>
            <a:r>
              <a:rPr lang="it-IT" sz="4400" dirty="0" err="1">
                <a:latin typeface="Rockwell" panose="02060603020205020403" pitchFamily="18" charset="0"/>
              </a:rPr>
              <a:t>collections</a:t>
            </a:r>
            <a:endParaRPr lang="it-IT" sz="4400" dirty="0">
              <a:latin typeface="Rockwell" panose="02060603020205020403" pitchFamily="18" charset="0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1398495" y="1203606"/>
            <a:ext cx="5065058" cy="5162214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36CA422-72E9-1420-8516-D7B015607ED5}"/>
              </a:ext>
            </a:extLst>
          </p:cNvPr>
          <p:cNvSpPr txBox="1"/>
          <p:nvPr/>
        </p:nvSpPr>
        <p:spPr>
          <a:xfrm>
            <a:off x="7216588" y="2545975"/>
            <a:ext cx="4016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Collection </a:t>
            </a:r>
            <a:r>
              <a:rPr lang="it-IT" sz="3600" i="1" dirty="0"/>
              <a:t>Rating</a:t>
            </a:r>
          </a:p>
        </p:txBody>
      </p:sp>
    </p:spTree>
    <p:extLst>
      <p:ext uri="{BB962C8B-B14F-4D97-AF65-F5344CB8AC3E}">
        <p14:creationId xmlns:p14="http://schemas.microsoft.com/office/powerpoint/2010/main" val="3953608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0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it-IT" sz="4400" dirty="0">
                <a:latin typeface="Rockwell" panose="02060603020205020403" pitchFamily="18" charset="0"/>
              </a:rPr>
              <a:t>Le tre </a:t>
            </a:r>
            <a:r>
              <a:rPr lang="it-IT" sz="4400" dirty="0" err="1">
                <a:latin typeface="Rockwell" panose="02060603020205020403" pitchFamily="18" charset="0"/>
              </a:rPr>
              <a:t>collections</a:t>
            </a:r>
            <a:endParaRPr lang="it-IT" sz="4400" dirty="0">
              <a:latin typeface="Rockwell" panose="02060603020205020403" pitchFamily="18" charset="0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935DCA9-4187-B205-FD94-B0203C275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1398495" y="1203606"/>
            <a:ext cx="5065058" cy="5162213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36CA422-72E9-1420-8516-D7B015607ED5}"/>
              </a:ext>
            </a:extLst>
          </p:cNvPr>
          <p:cNvSpPr txBox="1"/>
          <p:nvPr/>
        </p:nvSpPr>
        <p:spPr>
          <a:xfrm>
            <a:off x="7216588" y="2545975"/>
            <a:ext cx="4016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Collection </a:t>
            </a:r>
            <a:r>
              <a:rPr lang="it-IT" sz="3600" i="1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28324061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478296_TF77815013" id="{90F34A2A-9B82-420B-BE1C-D869F646A914}" vid="{776C514C-46B7-4234-8D29-EC500365184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Ciclo problemasoluzione </Template>
  <TotalTime>64</TotalTime>
  <Words>204</Words>
  <Application>Microsoft Office PowerPoint</Application>
  <PresentationFormat>Widescreen</PresentationFormat>
  <Paragraphs>69</Paragraphs>
  <Slides>26</Slides>
  <Notes>26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26</vt:i4>
      </vt:variant>
    </vt:vector>
  </HeadingPairs>
  <TitlesOfParts>
    <vt:vector size="32" baseType="lpstr">
      <vt:lpstr>Arial</vt:lpstr>
      <vt:lpstr>Calibri</vt:lpstr>
      <vt:lpstr>Rockwell</vt:lpstr>
      <vt:lpstr>Tahoma</vt:lpstr>
      <vt:lpstr>Tw Cen MT</vt:lpstr>
      <vt:lpstr>Circuito</vt:lpstr>
      <vt:lpstr>myLibrary</vt:lpstr>
      <vt:lpstr>Informazioni generali</vt:lpstr>
      <vt:lpstr>LE tecnologie utilizzate</vt:lpstr>
      <vt:lpstr>Data cleaning</vt:lpstr>
      <vt:lpstr>Dataset prima e dopo</vt:lpstr>
      <vt:lpstr>Inizializzazione del DB</vt:lpstr>
      <vt:lpstr>Popolamento del DB</vt:lpstr>
      <vt:lpstr>Le tre collections</vt:lpstr>
      <vt:lpstr>Le tre collections</vt:lpstr>
      <vt:lpstr>Le tre collections</vt:lpstr>
      <vt:lpstr>Funzione checkinput</vt:lpstr>
      <vt:lpstr>Query crud – book (insert)</vt:lpstr>
      <vt:lpstr>Query crud – book (Update)</vt:lpstr>
      <vt:lpstr>Query crud – book (delete)</vt:lpstr>
      <vt:lpstr>Query crud – rating (insert)</vt:lpstr>
      <vt:lpstr>Query crud – rating (update)</vt:lpstr>
      <vt:lpstr>Query crud – rating (delete)</vt:lpstr>
      <vt:lpstr>Query crud – user (insert)</vt:lpstr>
      <vt:lpstr>Query crud – user (update)</vt:lpstr>
      <vt:lpstr>Query crud – user (delete)</vt:lpstr>
      <vt:lpstr>Query complesse</vt:lpstr>
      <vt:lpstr>Query complesse</vt:lpstr>
      <vt:lpstr>Query complesse</vt:lpstr>
      <vt:lpstr>Query complesse</vt:lpstr>
      <vt:lpstr>Query complesse</vt:lpstr>
      <vt:lpstr>Grazie per l’attenzione!!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myLibrary</dc:title>
  <dc:creator>RAFFAELLA CALÓ</dc:creator>
  <cp:lastModifiedBy>RAFFAELLA CALÓ</cp:lastModifiedBy>
  <cp:revision>2</cp:revision>
  <dcterms:created xsi:type="dcterms:W3CDTF">2023-07-15T07:47:03Z</dcterms:created>
  <dcterms:modified xsi:type="dcterms:W3CDTF">2023-07-15T08:51:55Z</dcterms:modified>
</cp:coreProperties>
</file>

<file path=docProps/thumbnail.jpeg>
</file>